
<file path=[Content_Types].xml><?xml version="1.0" encoding="utf-8"?>
<Types xmlns="http://schemas.openxmlformats.org/package/2006/content-types"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Раздел по умолчанию" id="{42C6048F-080A-47FD-B94A-E5DA4F00041D}">
          <p14:sldIdLst>
            <p14:sldId id="256"/>
            <p14:sldId id="257"/>
            <p14:sldId id="258"/>
          </p14:sldIdLst>
        </p14:section>
        <p14:section name="Раздел без заголовка" id="{02E6BCFF-1889-4F73-8AE9-6D530E7917E2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725" y="-8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10/18/2023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FF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FF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10/18/2023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FF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10/18/2023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FF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10/18/2023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10/18/2023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254254"/>
            <a:ext cx="762000" cy="1834514"/>
          </a:xfrm>
          <a:custGeom>
            <a:avLst/>
            <a:gdLst/>
            <a:ahLst/>
            <a:cxnLst/>
            <a:rect l="l" t="t" r="r" b="b"/>
            <a:pathLst>
              <a:path w="762000" h="1834514">
                <a:moveTo>
                  <a:pt x="761961" y="0"/>
                </a:moveTo>
                <a:lnTo>
                  <a:pt x="0" y="753483"/>
                </a:lnTo>
                <a:lnTo>
                  <a:pt x="0" y="1833942"/>
                </a:lnTo>
                <a:lnTo>
                  <a:pt x="754062" y="1088136"/>
                </a:lnTo>
                <a:lnTo>
                  <a:pt x="761961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0240598" y="305320"/>
            <a:ext cx="1578727" cy="51543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92579" y="1143380"/>
            <a:ext cx="7324725" cy="16719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FF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092579" y="1143380"/>
            <a:ext cx="7324725" cy="16719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FF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10/18/2023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422445" y="5497114"/>
            <a:ext cx="771036" cy="1033233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774426" y="5407558"/>
            <a:ext cx="987120" cy="1095476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0" y="3325367"/>
            <a:ext cx="1460500" cy="3513454"/>
          </a:xfrm>
          <a:custGeom>
            <a:avLst/>
            <a:gdLst/>
            <a:ahLst/>
            <a:cxnLst/>
            <a:rect l="l" t="t" r="r" b="b"/>
            <a:pathLst>
              <a:path w="1460500" h="3513454">
                <a:moveTo>
                  <a:pt x="1459992" y="0"/>
                </a:moveTo>
                <a:lnTo>
                  <a:pt x="0" y="1443801"/>
                </a:lnTo>
                <a:lnTo>
                  <a:pt x="0" y="3513424"/>
                </a:lnTo>
                <a:lnTo>
                  <a:pt x="1445387" y="2084197"/>
                </a:lnTo>
                <a:lnTo>
                  <a:pt x="1459992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914400" y="838200"/>
            <a:ext cx="10363200" cy="1143000"/>
          </a:xfrm>
        </p:spPr>
        <p:txBody>
          <a:bodyPr/>
          <a:lstStyle/>
          <a:p>
            <a:pPr algn="ctr"/>
            <a:r>
              <a:rPr lang="tt-RU" dirty="0" smtClean="0"/>
              <a:t>МБОУ “Татарско-Суксинская СОШ” Актанышского муниципального района РТ</a:t>
            </a:r>
            <a:endParaRPr lang="ru-RU" dirty="0"/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4"/>
          </p:nvPr>
        </p:nvSpPr>
        <p:spPr>
          <a:xfrm>
            <a:off x="1905000" y="3048000"/>
            <a:ext cx="8458200" cy="2215991"/>
          </a:xfrm>
        </p:spPr>
        <p:txBody>
          <a:bodyPr/>
          <a:lstStyle/>
          <a:p>
            <a:pPr algn="ctr"/>
            <a:r>
              <a:rPr lang="ru-RU" dirty="0" smtClean="0"/>
              <a:t> </a:t>
            </a:r>
            <a:r>
              <a:rPr lang="ru-RU" dirty="0" smtClean="0"/>
              <a:t>13</a:t>
            </a:r>
            <a:r>
              <a:rPr lang="ru-RU" dirty="0" smtClean="0"/>
              <a:t> </a:t>
            </a:r>
            <a:r>
              <a:rPr lang="ru-RU" dirty="0" smtClean="0"/>
              <a:t>сентября 2023 года открылся центр «Точка роста» </a:t>
            </a:r>
            <a:r>
              <a:rPr lang="ru-RU" dirty="0" err="1" smtClean="0"/>
              <a:t>естественно-научной</a:t>
            </a:r>
            <a:r>
              <a:rPr lang="ru-RU" dirty="0" smtClean="0"/>
              <a:t> направленности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743200" y="152400"/>
            <a:ext cx="56599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Открытие </a:t>
            </a:r>
            <a:r>
              <a:rPr lang="ru-RU" sz="3200" b="1" dirty="0" smtClean="0">
                <a:solidFill>
                  <a:srgbClr val="FF0000"/>
                </a:solidFill>
              </a:rPr>
              <a:t>центр «Точка роста»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2050" name="Picture 2" descr="C:\Users\User\Downloads\image-14-09-23-11-23-14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838200"/>
            <a:ext cx="3810000" cy="2564423"/>
          </a:xfrm>
          <a:prstGeom prst="rect">
            <a:avLst/>
          </a:prstGeom>
          <a:noFill/>
        </p:spPr>
      </p:pic>
      <p:pic>
        <p:nvPicPr>
          <p:cNvPr id="2051" name="Picture 3" descr="C:\Users\User\Downloads\image-14-09-23-11-23-13.jpeg"/>
          <p:cNvPicPr>
            <a:picLocks noChangeAspect="1" noChangeArrowheads="1"/>
          </p:cNvPicPr>
          <p:nvPr/>
        </p:nvPicPr>
        <p:blipFill>
          <a:blip r:embed="rId3"/>
          <a:srcRect r="4000" b="2003"/>
          <a:stretch>
            <a:fillRect/>
          </a:stretch>
        </p:blipFill>
        <p:spPr bwMode="auto">
          <a:xfrm>
            <a:off x="8382001" y="838200"/>
            <a:ext cx="3657599" cy="2514600"/>
          </a:xfrm>
          <a:prstGeom prst="rect">
            <a:avLst/>
          </a:prstGeom>
          <a:noFill/>
        </p:spPr>
      </p:pic>
      <p:pic>
        <p:nvPicPr>
          <p:cNvPr id="2052" name="Picture 4" descr="C:\Users\User\Downloads\image-14-09-23-11-23-11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43400" y="838200"/>
            <a:ext cx="3887719" cy="2514600"/>
          </a:xfrm>
          <a:prstGeom prst="rect">
            <a:avLst/>
          </a:prstGeom>
          <a:noFill/>
        </p:spPr>
      </p:pic>
      <p:pic>
        <p:nvPicPr>
          <p:cNvPr id="2053" name="Picture 5" descr="C:\Users\User\Downloads\image-14-09-23-11-23-7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382000" y="3733800"/>
            <a:ext cx="3659028" cy="2438400"/>
          </a:xfrm>
          <a:prstGeom prst="rect">
            <a:avLst/>
          </a:prstGeom>
          <a:noFill/>
        </p:spPr>
      </p:pic>
      <p:pic>
        <p:nvPicPr>
          <p:cNvPr id="2054" name="Picture 6" descr="C:\Users\User\Downloads\image-14-09-23-11-23-1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67200" y="3733800"/>
            <a:ext cx="3886200" cy="2438400"/>
          </a:xfrm>
          <a:prstGeom prst="rect">
            <a:avLst/>
          </a:prstGeom>
          <a:noFill/>
        </p:spPr>
      </p:pic>
      <p:pic>
        <p:nvPicPr>
          <p:cNvPr id="2055" name="Picture 7" descr="C:\Users\User\Downloads\image-14-09-23-11-23-5.jpe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04800" y="3733801"/>
            <a:ext cx="3773374" cy="2514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16965" y="738377"/>
            <a:ext cx="970343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970915" algn="l"/>
                <a:tab pos="2641600" algn="l"/>
                <a:tab pos="3708400" algn="l"/>
                <a:tab pos="4719320" algn="l"/>
                <a:tab pos="7363459" algn="l"/>
                <a:tab pos="7741920" algn="l"/>
              </a:tabLst>
            </a:pPr>
            <a:r>
              <a:rPr sz="2000" dirty="0">
                <a:latin typeface="Times New Roman"/>
                <a:cs typeface="Times New Roman"/>
              </a:rPr>
              <a:t>	</a:t>
            </a: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990600" y="152400"/>
            <a:ext cx="93726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отогалерея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кабинетов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Точка роста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AutoShape 2" descr="image-22-09-23-02-26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image-22-09-23-02-26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image-22-09-23-02-26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2" name="AutoShape 8" descr="image-22-09-23-02-26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3" name="Picture 9" descr="C:\Users\User\Downloads\image-22-09-23-02-26.jpeg"/>
          <p:cNvPicPr>
            <a:picLocks noChangeAspect="1" noChangeArrowheads="1"/>
          </p:cNvPicPr>
          <p:nvPr/>
        </p:nvPicPr>
        <p:blipFill>
          <a:blip r:embed="rId2" cstate="print"/>
          <a:srcRect t="2564" b="10256"/>
          <a:stretch>
            <a:fillRect/>
          </a:stretch>
        </p:blipFill>
        <p:spPr bwMode="auto">
          <a:xfrm>
            <a:off x="152400" y="1524000"/>
            <a:ext cx="3379694" cy="2209800"/>
          </a:xfrm>
          <a:prstGeom prst="rect">
            <a:avLst/>
          </a:prstGeom>
          <a:noFill/>
        </p:spPr>
      </p:pic>
      <p:pic>
        <p:nvPicPr>
          <p:cNvPr id="1034" name="Picture 10" descr="C:\Users\User\Downloads\image-22-09-23-02-26-5.jpeg"/>
          <p:cNvPicPr>
            <a:picLocks noChangeAspect="1" noChangeArrowheads="1"/>
          </p:cNvPicPr>
          <p:nvPr/>
        </p:nvPicPr>
        <p:blipFill>
          <a:blip r:embed="rId3" cstate="print"/>
          <a:srcRect t="11429" r="13547" b="14286"/>
          <a:stretch>
            <a:fillRect/>
          </a:stretch>
        </p:blipFill>
        <p:spPr bwMode="auto">
          <a:xfrm>
            <a:off x="4343400" y="1600200"/>
            <a:ext cx="3429000" cy="2209800"/>
          </a:xfrm>
          <a:prstGeom prst="rect">
            <a:avLst/>
          </a:prstGeom>
          <a:noFill/>
        </p:spPr>
      </p:pic>
      <p:pic>
        <p:nvPicPr>
          <p:cNvPr id="1035" name="Picture 11" descr="C:\Users\User\Downloads\image-22-09-23-02-26-8.jpeg"/>
          <p:cNvPicPr>
            <a:picLocks noChangeAspect="1" noChangeArrowheads="1"/>
          </p:cNvPicPr>
          <p:nvPr/>
        </p:nvPicPr>
        <p:blipFill>
          <a:blip r:embed="rId4" cstate="print"/>
          <a:srcRect t="9375"/>
          <a:stretch>
            <a:fillRect/>
          </a:stretch>
        </p:blipFill>
        <p:spPr bwMode="auto">
          <a:xfrm>
            <a:off x="8153400" y="1600200"/>
            <a:ext cx="3251200" cy="2209800"/>
          </a:xfrm>
          <a:prstGeom prst="rect">
            <a:avLst/>
          </a:prstGeom>
          <a:noFill/>
        </p:spPr>
      </p:pic>
      <p:pic>
        <p:nvPicPr>
          <p:cNvPr id="1036" name="Picture 12" descr="C:\Users\User\Downloads\image-22-09-23-02-26-6.jpeg"/>
          <p:cNvPicPr>
            <a:picLocks noChangeAspect="1" noChangeArrowheads="1"/>
          </p:cNvPicPr>
          <p:nvPr/>
        </p:nvPicPr>
        <p:blipFill>
          <a:blip r:embed="rId5" cstate="print"/>
          <a:srcRect b="12121"/>
          <a:stretch>
            <a:fillRect/>
          </a:stretch>
        </p:blipFill>
        <p:spPr bwMode="auto">
          <a:xfrm>
            <a:off x="533400" y="4114800"/>
            <a:ext cx="3352800" cy="2209800"/>
          </a:xfrm>
          <a:prstGeom prst="rect">
            <a:avLst/>
          </a:prstGeom>
          <a:noFill/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6" cstate="print"/>
          <a:srcRect b="12121"/>
          <a:stretch>
            <a:fillRect/>
          </a:stretch>
        </p:blipFill>
        <p:spPr bwMode="auto">
          <a:xfrm>
            <a:off x="4267200" y="4114800"/>
            <a:ext cx="34290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8" name="Picture 14" descr="C:\Users\User\Downloads\image-14-09-23-11-23-9.jpe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153400" y="4114800"/>
            <a:ext cx="3276600" cy="2209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124</TotalTime>
  <Words>34</Words>
  <Application>Microsoft Office PowerPoint</Application>
  <PresentationFormat>Произвольный</PresentationFormat>
  <Paragraphs>5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Office Theme</vt:lpstr>
      <vt:lpstr>МБОУ “Татарско-Суксинская СОШ” Актанышского муниципального района РТ</vt:lpstr>
      <vt:lpstr>Слайд 2</vt:lpstr>
      <vt:lpstr>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Наталья</dc:creator>
  <cp:lastModifiedBy>User</cp:lastModifiedBy>
  <cp:revision>10</cp:revision>
  <dcterms:created xsi:type="dcterms:W3CDTF">2023-10-17T07:02:17Z</dcterms:created>
  <dcterms:modified xsi:type="dcterms:W3CDTF">2023-10-18T07:11:37Z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2022-09-13T00:00:00Z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2023-10-17T00:00:00Z</vt:filetime>
  </property>
</Properties>
</file>